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x="5334000" cy="7556500"/>
  <p:notesSz cx="5334000" cy="75565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00050" y="2342515"/>
            <a:ext cx="4533900" cy="158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00100" y="4231640"/>
            <a:ext cx="373380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266700" y="1737995"/>
            <a:ext cx="232029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2747010" y="1737995"/>
            <a:ext cx="232029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6700" y="302260"/>
            <a:ext cx="4800600" cy="1209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66700" y="1737995"/>
            <a:ext cx="480060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813560" y="7027545"/>
            <a:ext cx="170688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266700" y="7027545"/>
            <a:ext cx="122682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3840480" y="7027545"/>
            <a:ext cx="122682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jp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jp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jp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jpg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jp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jpg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jpg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jpg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jpg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jpg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jpg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jpg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9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0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757"/>
            <a:ext cx="5334000" cy="35551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844" y="0"/>
            <a:ext cx="503643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99360"/>
            <a:ext cx="5334000" cy="355777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1123" y="1272728"/>
            <a:ext cx="3849439" cy="517252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96113"/>
            <a:ext cx="5334000" cy="676414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34285"/>
            <a:ext cx="5334000" cy="348792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02386"/>
            <a:ext cx="5334000" cy="695185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11350"/>
            <a:ext cx="5334000" cy="37338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76195"/>
            <a:ext cx="5334000" cy="340410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5922"/>
            <a:ext cx="5334000" cy="726465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844" y="0"/>
            <a:ext cx="503643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757"/>
            <a:ext cx="5334000" cy="355511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78000"/>
            <a:ext cx="5334000" cy="4000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69824"/>
            <a:ext cx="5334000" cy="681685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757"/>
            <a:ext cx="5334000" cy="355511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19176"/>
            <a:ext cx="5334000" cy="651814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11250"/>
            <a:ext cx="5334000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1021"/>
            <a:ext cx="5334000" cy="7474458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665985"/>
            <a:ext cx="5334000" cy="422452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82396"/>
            <a:ext cx="5334000" cy="5791581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757"/>
            <a:ext cx="5334000" cy="3555111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3406" y="1111250"/>
            <a:ext cx="4250531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99360"/>
            <a:ext cx="5334000" cy="355777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81888"/>
            <a:ext cx="5334000" cy="5792723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51076"/>
            <a:ext cx="5334000" cy="4054221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57907"/>
            <a:ext cx="5334000" cy="3440557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11250"/>
            <a:ext cx="5334000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61514"/>
            <a:ext cx="5334000" cy="363347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11250"/>
            <a:ext cx="5334000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4884" y="1361281"/>
            <a:ext cx="4089052" cy="5083968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59304"/>
            <a:ext cx="5334000" cy="343789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99360"/>
            <a:ext cx="5334000" cy="3557778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11250"/>
            <a:ext cx="5334000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692910"/>
            <a:ext cx="5334000" cy="4170553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81938"/>
            <a:ext cx="5334000" cy="499262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11250"/>
            <a:ext cx="5334000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14094"/>
            <a:ext cx="5334000" cy="552830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49809"/>
            <a:ext cx="5334000" cy="705688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8731" y="0"/>
            <a:ext cx="4796663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81481"/>
            <a:ext cx="5334000" cy="619353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2025-09-19T16:29:00Z</dcterms:created>
  <dcterms:modified xsi:type="dcterms:W3CDTF">2025-09-19T16:29:00Z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2025-09-18T00:00:00Z</vt:filetime>
  </property>
  <property fmtid="{D5CDD505-2E9C-101B-9397-08002B2CF9AE}" pid="3" name="LastSaved">
    <vt:filetime>2025-09-19T00:00:00Z</vt:filetime>
  </property>
  <property fmtid="{D5CDD505-2E9C-101B-9397-08002B2CF9AE}" pid="4" name="Producer">
    <vt:lpwstr>OpenPDF UNKNOWN</vt:lpwstr>
  </property>
</Properties>
</file>